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8" r:id="rId2"/>
    <p:sldId id="258" r:id="rId3"/>
    <p:sldId id="259" r:id="rId4"/>
    <p:sldId id="260" r:id="rId5"/>
    <p:sldId id="261" r:id="rId6"/>
    <p:sldId id="257" r:id="rId7"/>
    <p:sldId id="262" r:id="rId8"/>
    <p:sldId id="263" r:id="rId9"/>
    <p:sldId id="264" r:id="rId10"/>
    <p:sldId id="265"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93"/>
    <p:restoredTop sz="74837"/>
  </p:normalViewPr>
  <p:slideViewPr>
    <p:cSldViewPr snapToGrid="0" snapToObjects="1">
      <p:cViewPr varScale="1">
        <p:scale>
          <a:sx n="119" d="100"/>
          <a:sy n="119" d="100"/>
        </p:scale>
        <p:origin x="224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0D371-49DB-6D4C-B4EA-DE7B9320F3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3381F0-98DD-114B-871C-C18FCB2AD8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198439-3007-C54E-8E9F-2458A6580A63}"/>
              </a:ext>
            </a:extLst>
          </p:cNvPr>
          <p:cNvSpPr>
            <a:spLocks noGrp="1"/>
          </p:cNvSpPr>
          <p:nvPr>
            <p:ph type="dt" sz="half" idx="10"/>
          </p:nvPr>
        </p:nvSpPr>
        <p:spPr/>
        <p:txBody>
          <a:bodyPr/>
          <a:lstStyle/>
          <a:p>
            <a:fld id="{4228E7C6-627A-AD4E-B6E8-686F1EBF7B4F}" type="datetimeFigureOut">
              <a:rPr lang="en-US" smtClean="0"/>
              <a:t>8/14/24</a:t>
            </a:fld>
            <a:endParaRPr lang="en-US"/>
          </a:p>
        </p:txBody>
      </p:sp>
      <p:sp>
        <p:nvSpPr>
          <p:cNvPr id="5" name="Footer Placeholder 4">
            <a:extLst>
              <a:ext uri="{FF2B5EF4-FFF2-40B4-BE49-F238E27FC236}">
                <a16:creationId xmlns:a16="http://schemas.microsoft.com/office/drawing/2014/main" id="{ACC7D490-5DD6-A444-A22C-5BB3AD8C42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04BA13-74A6-0D4F-8E85-BE855AE525ED}"/>
              </a:ext>
            </a:extLst>
          </p:cNvPr>
          <p:cNvSpPr>
            <a:spLocks noGrp="1"/>
          </p:cNvSpPr>
          <p:nvPr>
            <p:ph type="sldNum" sz="quarter" idx="12"/>
          </p:nvPr>
        </p:nvSpPr>
        <p:spPr/>
        <p:txBody>
          <a:bodyPr/>
          <a:lstStyle/>
          <a:p>
            <a:fld id="{576B719D-F70B-4F4B-9CEE-85A1F4F5898F}" type="slidenum">
              <a:rPr lang="en-US" smtClean="0"/>
              <a:t>‹#›</a:t>
            </a:fld>
            <a:endParaRPr lang="en-US"/>
          </a:p>
        </p:txBody>
      </p:sp>
    </p:spTree>
    <p:extLst>
      <p:ext uri="{BB962C8B-B14F-4D97-AF65-F5344CB8AC3E}">
        <p14:creationId xmlns:p14="http://schemas.microsoft.com/office/powerpoint/2010/main" val="3859323721"/>
      </p:ext>
    </p:extLst>
  </p:cSld>
  <p:clrMapOvr>
    <a:masterClrMapping/>
  </p:clrMapOvr>
  <mc:AlternateContent xmlns:mc="http://schemas.openxmlformats.org/markup-compatibility/2006" xmlns:p14="http://schemas.microsoft.com/office/powerpoint/2010/main">
    <mc:Choice Requires="p14">
      <p:transition spd="slow" p14:dur="10000" advClick="0" advTm="6000"/>
    </mc:Choice>
    <mc:Fallback xmlns="">
      <p:transition spd="slow" advClick="0" advTm="6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A6F2F-639E-8743-B374-88DD364079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4C7E4B-F1BE-134C-9634-E7CB99479D6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7B6E43-5D38-E54E-8DBD-7696277C21D2}"/>
              </a:ext>
            </a:extLst>
          </p:cNvPr>
          <p:cNvSpPr>
            <a:spLocks noGrp="1"/>
          </p:cNvSpPr>
          <p:nvPr>
            <p:ph type="dt" sz="half" idx="10"/>
          </p:nvPr>
        </p:nvSpPr>
        <p:spPr/>
        <p:txBody>
          <a:bodyPr/>
          <a:lstStyle/>
          <a:p>
            <a:fld id="{4228E7C6-627A-AD4E-B6E8-686F1EBF7B4F}" type="datetimeFigureOut">
              <a:rPr lang="en-US" smtClean="0"/>
              <a:t>8/14/24</a:t>
            </a:fld>
            <a:endParaRPr lang="en-US"/>
          </a:p>
        </p:txBody>
      </p:sp>
      <p:sp>
        <p:nvSpPr>
          <p:cNvPr id="5" name="Footer Placeholder 4">
            <a:extLst>
              <a:ext uri="{FF2B5EF4-FFF2-40B4-BE49-F238E27FC236}">
                <a16:creationId xmlns:a16="http://schemas.microsoft.com/office/drawing/2014/main" id="{FCA8D74C-1751-E44B-A9B9-47C686022E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D54825-8881-1B4A-BBB5-5BA02E2E7C3B}"/>
              </a:ext>
            </a:extLst>
          </p:cNvPr>
          <p:cNvSpPr>
            <a:spLocks noGrp="1"/>
          </p:cNvSpPr>
          <p:nvPr>
            <p:ph type="sldNum" sz="quarter" idx="12"/>
          </p:nvPr>
        </p:nvSpPr>
        <p:spPr/>
        <p:txBody>
          <a:bodyPr/>
          <a:lstStyle/>
          <a:p>
            <a:fld id="{576B719D-F70B-4F4B-9CEE-85A1F4F5898F}" type="slidenum">
              <a:rPr lang="en-US" smtClean="0"/>
              <a:t>‹#›</a:t>
            </a:fld>
            <a:endParaRPr lang="en-US"/>
          </a:p>
        </p:txBody>
      </p:sp>
    </p:spTree>
    <p:extLst>
      <p:ext uri="{BB962C8B-B14F-4D97-AF65-F5344CB8AC3E}">
        <p14:creationId xmlns:p14="http://schemas.microsoft.com/office/powerpoint/2010/main" val="4115690413"/>
      </p:ext>
    </p:extLst>
  </p:cSld>
  <p:clrMapOvr>
    <a:masterClrMapping/>
  </p:clrMapOvr>
  <mc:AlternateContent xmlns:mc="http://schemas.openxmlformats.org/markup-compatibility/2006" xmlns:p14="http://schemas.microsoft.com/office/powerpoint/2010/main">
    <mc:Choice Requires="p14">
      <p:transition spd="slow" p14:dur="10000" advClick="0" advTm="6000"/>
    </mc:Choice>
    <mc:Fallback xmlns="">
      <p:transition spd="slow" advClick="0" advTm="6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D0BF7F-2D9E-D54A-8D5F-2B487B20AFC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0863D7-AFB6-1F4A-AFEA-BBE3B558BEB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DE7121-84E3-D541-8378-CCD9B9F29C84}"/>
              </a:ext>
            </a:extLst>
          </p:cNvPr>
          <p:cNvSpPr>
            <a:spLocks noGrp="1"/>
          </p:cNvSpPr>
          <p:nvPr>
            <p:ph type="dt" sz="half" idx="10"/>
          </p:nvPr>
        </p:nvSpPr>
        <p:spPr/>
        <p:txBody>
          <a:bodyPr/>
          <a:lstStyle/>
          <a:p>
            <a:fld id="{4228E7C6-627A-AD4E-B6E8-686F1EBF7B4F}" type="datetimeFigureOut">
              <a:rPr lang="en-US" smtClean="0"/>
              <a:t>8/14/24</a:t>
            </a:fld>
            <a:endParaRPr lang="en-US"/>
          </a:p>
        </p:txBody>
      </p:sp>
      <p:sp>
        <p:nvSpPr>
          <p:cNvPr id="5" name="Footer Placeholder 4">
            <a:extLst>
              <a:ext uri="{FF2B5EF4-FFF2-40B4-BE49-F238E27FC236}">
                <a16:creationId xmlns:a16="http://schemas.microsoft.com/office/drawing/2014/main" id="{4EF8A194-CEB6-3940-BBF5-F339A96492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0D06A2-B1F2-F140-8009-342AD50AF005}"/>
              </a:ext>
            </a:extLst>
          </p:cNvPr>
          <p:cNvSpPr>
            <a:spLocks noGrp="1"/>
          </p:cNvSpPr>
          <p:nvPr>
            <p:ph type="sldNum" sz="quarter" idx="12"/>
          </p:nvPr>
        </p:nvSpPr>
        <p:spPr/>
        <p:txBody>
          <a:bodyPr/>
          <a:lstStyle/>
          <a:p>
            <a:fld id="{576B719D-F70B-4F4B-9CEE-85A1F4F5898F}" type="slidenum">
              <a:rPr lang="en-US" smtClean="0"/>
              <a:t>‹#›</a:t>
            </a:fld>
            <a:endParaRPr lang="en-US"/>
          </a:p>
        </p:txBody>
      </p:sp>
    </p:spTree>
    <p:extLst>
      <p:ext uri="{BB962C8B-B14F-4D97-AF65-F5344CB8AC3E}">
        <p14:creationId xmlns:p14="http://schemas.microsoft.com/office/powerpoint/2010/main" val="4002079944"/>
      </p:ext>
    </p:extLst>
  </p:cSld>
  <p:clrMapOvr>
    <a:masterClrMapping/>
  </p:clrMapOvr>
  <mc:AlternateContent xmlns:mc="http://schemas.openxmlformats.org/markup-compatibility/2006" xmlns:p14="http://schemas.microsoft.com/office/powerpoint/2010/main">
    <mc:Choice Requires="p14">
      <p:transition spd="slow" p14:dur="10000" advClick="0" advTm="6000"/>
    </mc:Choice>
    <mc:Fallback xmlns="">
      <p:transition spd="slow" advClick="0" advTm="6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5FAE7-570B-FE4F-9394-2DE8E22455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3CC464-1CAC-3A4E-98E3-0EF6F074EDA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B40C15-8CBC-A540-9D48-9F9DA7238241}"/>
              </a:ext>
            </a:extLst>
          </p:cNvPr>
          <p:cNvSpPr>
            <a:spLocks noGrp="1"/>
          </p:cNvSpPr>
          <p:nvPr>
            <p:ph type="dt" sz="half" idx="10"/>
          </p:nvPr>
        </p:nvSpPr>
        <p:spPr/>
        <p:txBody>
          <a:bodyPr/>
          <a:lstStyle/>
          <a:p>
            <a:fld id="{4228E7C6-627A-AD4E-B6E8-686F1EBF7B4F}" type="datetimeFigureOut">
              <a:rPr lang="en-US" smtClean="0"/>
              <a:t>8/14/24</a:t>
            </a:fld>
            <a:endParaRPr lang="en-US"/>
          </a:p>
        </p:txBody>
      </p:sp>
      <p:sp>
        <p:nvSpPr>
          <p:cNvPr id="5" name="Footer Placeholder 4">
            <a:extLst>
              <a:ext uri="{FF2B5EF4-FFF2-40B4-BE49-F238E27FC236}">
                <a16:creationId xmlns:a16="http://schemas.microsoft.com/office/drawing/2014/main" id="{5A4DD00D-A9B5-AC49-BF3C-DF0176B1B9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C9E699-12E5-4944-9177-72B256CFCDAD}"/>
              </a:ext>
            </a:extLst>
          </p:cNvPr>
          <p:cNvSpPr>
            <a:spLocks noGrp="1"/>
          </p:cNvSpPr>
          <p:nvPr>
            <p:ph type="sldNum" sz="quarter" idx="12"/>
          </p:nvPr>
        </p:nvSpPr>
        <p:spPr/>
        <p:txBody>
          <a:bodyPr/>
          <a:lstStyle/>
          <a:p>
            <a:fld id="{576B719D-F70B-4F4B-9CEE-85A1F4F5898F}" type="slidenum">
              <a:rPr lang="en-US" smtClean="0"/>
              <a:t>‹#›</a:t>
            </a:fld>
            <a:endParaRPr lang="en-US"/>
          </a:p>
        </p:txBody>
      </p:sp>
    </p:spTree>
    <p:extLst>
      <p:ext uri="{BB962C8B-B14F-4D97-AF65-F5344CB8AC3E}">
        <p14:creationId xmlns:p14="http://schemas.microsoft.com/office/powerpoint/2010/main" val="2146142779"/>
      </p:ext>
    </p:extLst>
  </p:cSld>
  <p:clrMapOvr>
    <a:masterClrMapping/>
  </p:clrMapOvr>
  <mc:AlternateContent xmlns:mc="http://schemas.openxmlformats.org/markup-compatibility/2006" xmlns:p14="http://schemas.microsoft.com/office/powerpoint/2010/main">
    <mc:Choice Requires="p14">
      <p:transition spd="slow" p14:dur="10000" advClick="0" advTm="6000"/>
    </mc:Choice>
    <mc:Fallback xmlns="">
      <p:transition spd="slow" advClick="0" advTm="6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04FE7-3973-1B49-BBD2-69B6AFDDF8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37E303-CE91-A64F-B183-A0B6EA8B1A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74971A9-2C0A-3745-A8D7-5143565F3DA0}"/>
              </a:ext>
            </a:extLst>
          </p:cNvPr>
          <p:cNvSpPr>
            <a:spLocks noGrp="1"/>
          </p:cNvSpPr>
          <p:nvPr>
            <p:ph type="dt" sz="half" idx="10"/>
          </p:nvPr>
        </p:nvSpPr>
        <p:spPr/>
        <p:txBody>
          <a:bodyPr/>
          <a:lstStyle/>
          <a:p>
            <a:fld id="{4228E7C6-627A-AD4E-B6E8-686F1EBF7B4F}" type="datetimeFigureOut">
              <a:rPr lang="en-US" smtClean="0"/>
              <a:t>8/14/24</a:t>
            </a:fld>
            <a:endParaRPr lang="en-US"/>
          </a:p>
        </p:txBody>
      </p:sp>
      <p:sp>
        <p:nvSpPr>
          <p:cNvPr id="5" name="Footer Placeholder 4">
            <a:extLst>
              <a:ext uri="{FF2B5EF4-FFF2-40B4-BE49-F238E27FC236}">
                <a16:creationId xmlns:a16="http://schemas.microsoft.com/office/drawing/2014/main" id="{32190BD6-789C-F044-9BAB-D2A5FB77DA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BA8C6B-AA1C-0146-885A-E03FD763F9CF}"/>
              </a:ext>
            </a:extLst>
          </p:cNvPr>
          <p:cNvSpPr>
            <a:spLocks noGrp="1"/>
          </p:cNvSpPr>
          <p:nvPr>
            <p:ph type="sldNum" sz="quarter" idx="12"/>
          </p:nvPr>
        </p:nvSpPr>
        <p:spPr/>
        <p:txBody>
          <a:bodyPr/>
          <a:lstStyle/>
          <a:p>
            <a:fld id="{576B719D-F70B-4F4B-9CEE-85A1F4F5898F}" type="slidenum">
              <a:rPr lang="en-US" smtClean="0"/>
              <a:t>‹#›</a:t>
            </a:fld>
            <a:endParaRPr lang="en-US"/>
          </a:p>
        </p:txBody>
      </p:sp>
    </p:spTree>
    <p:extLst>
      <p:ext uri="{BB962C8B-B14F-4D97-AF65-F5344CB8AC3E}">
        <p14:creationId xmlns:p14="http://schemas.microsoft.com/office/powerpoint/2010/main" val="2793871310"/>
      </p:ext>
    </p:extLst>
  </p:cSld>
  <p:clrMapOvr>
    <a:masterClrMapping/>
  </p:clrMapOvr>
  <mc:AlternateContent xmlns:mc="http://schemas.openxmlformats.org/markup-compatibility/2006" xmlns:p14="http://schemas.microsoft.com/office/powerpoint/2010/main">
    <mc:Choice Requires="p14">
      <p:transition spd="slow" p14:dur="10000" advClick="0" advTm="6000"/>
    </mc:Choice>
    <mc:Fallback xmlns="">
      <p:transition spd="slow" advClick="0" advTm="6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2E415-0C59-9040-ADC0-FBE669BC51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30CD8E-C98E-8146-9F02-F601B6F9F46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0BBFAB-0BE2-D54B-A510-ED3042A52C2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38131E-BA5E-964E-A11E-5CBF409C2E85}"/>
              </a:ext>
            </a:extLst>
          </p:cNvPr>
          <p:cNvSpPr>
            <a:spLocks noGrp="1"/>
          </p:cNvSpPr>
          <p:nvPr>
            <p:ph type="dt" sz="half" idx="10"/>
          </p:nvPr>
        </p:nvSpPr>
        <p:spPr/>
        <p:txBody>
          <a:bodyPr/>
          <a:lstStyle/>
          <a:p>
            <a:fld id="{4228E7C6-627A-AD4E-B6E8-686F1EBF7B4F}" type="datetimeFigureOut">
              <a:rPr lang="en-US" smtClean="0"/>
              <a:t>8/14/24</a:t>
            </a:fld>
            <a:endParaRPr lang="en-US"/>
          </a:p>
        </p:txBody>
      </p:sp>
      <p:sp>
        <p:nvSpPr>
          <p:cNvPr id="6" name="Footer Placeholder 5">
            <a:extLst>
              <a:ext uri="{FF2B5EF4-FFF2-40B4-BE49-F238E27FC236}">
                <a16:creationId xmlns:a16="http://schemas.microsoft.com/office/drawing/2014/main" id="{E9DD9E22-DB15-7340-B863-D3121ACEA0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909767-999C-9443-AAB2-CC6CF1E78B1D}"/>
              </a:ext>
            </a:extLst>
          </p:cNvPr>
          <p:cNvSpPr>
            <a:spLocks noGrp="1"/>
          </p:cNvSpPr>
          <p:nvPr>
            <p:ph type="sldNum" sz="quarter" idx="12"/>
          </p:nvPr>
        </p:nvSpPr>
        <p:spPr/>
        <p:txBody>
          <a:bodyPr/>
          <a:lstStyle/>
          <a:p>
            <a:fld id="{576B719D-F70B-4F4B-9CEE-85A1F4F5898F}" type="slidenum">
              <a:rPr lang="en-US" smtClean="0"/>
              <a:t>‹#›</a:t>
            </a:fld>
            <a:endParaRPr lang="en-US"/>
          </a:p>
        </p:txBody>
      </p:sp>
    </p:spTree>
    <p:extLst>
      <p:ext uri="{BB962C8B-B14F-4D97-AF65-F5344CB8AC3E}">
        <p14:creationId xmlns:p14="http://schemas.microsoft.com/office/powerpoint/2010/main" val="1856205419"/>
      </p:ext>
    </p:extLst>
  </p:cSld>
  <p:clrMapOvr>
    <a:masterClrMapping/>
  </p:clrMapOvr>
  <mc:AlternateContent xmlns:mc="http://schemas.openxmlformats.org/markup-compatibility/2006" xmlns:p14="http://schemas.microsoft.com/office/powerpoint/2010/main">
    <mc:Choice Requires="p14">
      <p:transition spd="slow" p14:dur="10000" advClick="0" advTm="6000"/>
    </mc:Choice>
    <mc:Fallback xmlns="">
      <p:transition spd="slow" advClick="0" advTm="6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2EA71-F117-B441-8DCF-E3AD552117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AA7235-D8EB-AF4D-801A-3D0D7B5CDC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2297D20-8EF2-104B-933F-908A74ADDD4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0ED223-455B-9C46-B680-08697C92E5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EEDB7E-A6E4-D348-8C93-4B47DF56BAC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3B7A82-B7AD-8849-873A-3C5B42427723}"/>
              </a:ext>
            </a:extLst>
          </p:cNvPr>
          <p:cNvSpPr>
            <a:spLocks noGrp="1"/>
          </p:cNvSpPr>
          <p:nvPr>
            <p:ph type="dt" sz="half" idx="10"/>
          </p:nvPr>
        </p:nvSpPr>
        <p:spPr/>
        <p:txBody>
          <a:bodyPr/>
          <a:lstStyle/>
          <a:p>
            <a:fld id="{4228E7C6-627A-AD4E-B6E8-686F1EBF7B4F}" type="datetimeFigureOut">
              <a:rPr lang="en-US" smtClean="0"/>
              <a:t>8/14/24</a:t>
            </a:fld>
            <a:endParaRPr lang="en-US"/>
          </a:p>
        </p:txBody>
      </p:sp>
      <p:sp>
        <p:nvSpPr>
          <p:cNvPr id="8" name="Footer Placeholder 7">
            <a:extLst>
              <a:ext uri="{FF2B5EF4-FFF2-40B4-BE49-F238E27FC236}">
                <a16:creationId xmlns:a16="http://schemas.microsoft.com/office/drawing/2014/main" id="{9AD302A9-949A-1B45-B91B-62EA5A9212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802C04-F516-5A47-8273-C2D363FB0D4A}"/>
              </a:ext>
            </a:extLst>
          </p:cNvPr>
          <p:cNvSpPr>
            <a:spLocks noGrp="1"/>
          </p:cNvSpPr>
          <p:nvPr>
            <p:ph type="sldNum" sz="quarter" idx="12"/>
          </p:nvPr>
        </p:nvSpPr>
        <p:spPr/>
        <p:txBody>
          <a:bodyPr/>
          <a:lstStyle/>
          <a:p>
            <a:fld id="{576B719D-F70B-4F4B-9CEE-85A1F4F5898F}" type="slidenum">
              <a:rPr lang="en-US" smtClean="0"/>
              <a:t>‹#›</a:t>
            </a:fld>
            <a:endParaRPr lang="en-US"/>
          </a:p>
        </p:txBody>
      </p:sp>
    </p:spTree>
    <p:extLst>
      <p:ext uri="{BB962C8B-B14F-4D97-AF65-F5344CB8AC3E}">
        <p14:creationId xmlns:p14="http://schemas.microsoft.com/office/powerpoint/2010/main" val="588244516"/>
      </p:ext>
    </p:extLst>
  </p:cSld>
  <p:clrMapOvr>
    <a:masterClrMapping/>
  </p:clrMapOvr>
  <mc:AlternateContent xmlns:mc="http://schemas.openxmlformats.org/markup-compatibility/2006" xmlns:p14="http://schemas.microsoft.com/office/powerpoint/2010/main">
    <mc:Choice Requires="p14">
      <p:transition spd="slow" p14:dur="10000" advClick="0" advTm="6000"/>
    </mc:Choice>
    <mc:Fallback xmlns="">
      <p:transition spd="slow" advClick="0" advTm="6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32B62-54B3-A046-8992-680CF96F2E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0E6F79-72D0-E845-8636-9C29EC08FE1D}"/>
              </a:ext>
            </a:extLst>
          </p:cNvPr>
          <p:cNvSpPr>
            <a:spLocks noGrp="1"/>
          </p:cNvSpPr>
          <p:nvPr>
            <p:ph type="dt" sz="half" idx="10"/>
          </p:nvPr>
        </p:nvSpPr>
        <p:spPr/>
        <p:txBody>
          <a:bodyPr/>
          <a:lstStyle/>
          <a:p>
            <a:fld id="{4228E7C6-627A-AD4E-B6E8-686F1EBF7B4F}" type="datetimeFigureOut">
              <a:rPr lang="en-US" smtClean="0"/>
              <a:t>8/14/24</a:t>
            </a:fld>
            <a:endParaRPr lang="en-US"/>
          </a:p>
        </p:txBody>
      </p:sp>
      <p:sp>
        <p:nvSpPr>
          <p:cNvPr id="4" name="Footer Placeholder 3">
            <a:extLst>
              <a:ext uri="{FF2B5EF4-FFF2-40B4-BE49-F238E27FC236}">
                <a16:creationId xmlns:a16="http://schemas.microsoft.com/office/drawing/2014/main" id="{C9F018FE-C2E3-AD49-A0C1-E66DC74BAF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203907-B739-1349-9B56-D9CC2695A5F0}"/>
              </a:ext>
            </a:extLst>
          </p:cNvPr>
          <p:cNvSpPr>
            <a:spLocks noGrp="1"/>
          </p:cNvSpPr>
          <p:nvPr>
            <p:ph type="sldNum" sz="quarter" idx="12"/>
          </p:nvPr>
        </p:nvSpPr>
        <p:spPr/>
        <p:txBody>
          <a:bodyPr/>
          <a:lstStyle/>
          <a:p>
            <a:fld id="{576B719D-F70B-4F4B-9CEE-85A1F4F5898F}" type="slidenum">
              <a:rPr lang="en-US" smtClean="0"/>
              <a:t>‹#›</a:t>
            </a:fld>
            <a:endParaRPr lang="en-US"/>
          </a:p>
        </p:txBody>
      </p:sp>
    </p:spTree>
    <p:extLst>
      <p:ext uri="{BB962C8B-B14F-4D97-AF65-F5344CB8AC3E}">
        <p14:creationId xmlns:p14="http://schemas.microsoft.com/office/powerpoint/2010/main" val="896479804"/>
      </p:ext>
    </p:extLst>
  </p:cSld>
  <p:clrMapOvr>
    <a:masterClrMapping/>
  </p:clrMapOvr>
  <mc:AlternateContent xmlns:mc="http://schemas.openxmlformats.org/markup-compatibility/2006" xmlns:p14="http://schemas.microsoft.com/office/powerpoint/2010/main">
    <mc:Choice Requires="p14">
      <p:transition spd="slow" p14:dur="10000" advClick="0" advTm="6000"/>
    </mc:Choice>
    <mc:Fallback xmlns="">
      <p:transition spd="slow" advClick="0" advTm="6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F8D730-D234-4C4F-9295-BC3488453DDC}"/>
              </a:ext>
            </a:extLst>
          </p:cNvPr>
          <p:cNvSpPr>
            <a:spLocks noGrp="1"/>
          </p:cNvSpPr>
          <p:nvPr>
            <p:ph type="dt" sz="half" idx="10"/>
          </p:nvPr>
        </p:nvSpPr>
        <p:spPr/>
        <p:txBody>
          <a:bodyPr/>
          <a:lstStyle/>
          <a:p>
            <a:fld id="{4228E7C6-627A-AD4E-B6E8-686F1EBF7B4F}" type="datetimeFigureOut">
              <a:rPr lang="en-US" smtClean="0"/>
              <a:t>8/14/24</a:t>
            </a:fld>
            <a:endParaRPr lang="en-US"/>
          </a:p>
        </p:txBody>
      </p:sp>
      <p:sp>
        <p:nvSpPr>
          <p:cNvPr id="3" name="Footer Placeholder 2">
            <a:extLst>
              <a:ext uri="{FF2B5EF4-FFF2-40B4-BE49-F238E27FC236}">
                <a16:creationId xmlns:a16="http://schemas.microsoft.com/office/drawing/2014/main" id="{5DA460EC-FA1D-EA47-9C81-0157F06BDD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10D327-30B3-3041-A68F-D72EE234EA7A}"/>
              </a:ext>
            </a:extLst>
          </p:cNvPr>
          <p:cNvSpPr>
            <a:spLocks noGrp="1"/>
          </p:cNvSpPr>
          <p:nvPr>
            <p:ph type="sldNum" sz="quarter" idx="12"/>
          </p:nvPr>
        </p:nvSpPr>
        <p:spPr/>
        <p:txBody>
          <a:bodyPr/>
          <a:lstStyle/>
          <a:p>
            <a:fld id="{576B719D-F70B-4F4B-9CEE-85A1F4F5898F}" type="slidenum">
              <a:rPr lang="en-US" smtClean="0"/>
              <a:t>‹#›</a:t>
            </a:fld>
            <a:endParaRPr lang="en-US"/>
          </a:p>
        </p:txBody>
      </p:sp>
    </p:spTree>
    <p:extLst>
      <p:ext uri="{BB962C8B-B14F-4D97-AF65-F5344CB8AC3E}">
        <p14:creationId xmlns:p14="http://schemas.microsoft.com/office/powerpoint/2010/main" val="3065605034"/>
      </p:ext>
    </p:extLst>
  </p:cSld>
  <p:clrMapOvr>
    <a:masterClrMapping/>
  </p:clrMapOvr>
  <mc:AlternateContent xmlns:mc="http://schemas.openxmlformats.org/markup-compatibility/2006" xmlns:p14="http://schemas.microsoft.com/office/powerpoint/2010/main">
    <mc:Choice Requires="p14">
      <p:transition spd="slow" p14:dur="10000" advClick="0" advTm="6000"/>
    </mc:Choice>
    <mc:Fallback xmlns="">
      <p:transition spd="slow" advClick="0" advTm="6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74A95-91D5-F345-B7C7-B5FE4641E5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A9EB71-75A3-1B4A-AB06-8B90717C78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7B7757-461B-EA48-9CDB-DD8AB7B489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3A97D71-B293-E74A-95DF-22DE9667F0B9}"/>
              </a:ext>
            </a:extLst>
          </p:cNvPr>
          <p:cNvSpPr>
            <a:spLocks noGrp="1"/>
          </p:cNvSpPr>
          <p:nvPr>
            <p:ph type="dt" sz="half" idx="10"/>
          </p:nvPr>
        </p:nvSpPr>
        <p:spPr/>
        <p:txBody>
          <a:bodyPr/>
          <a:lstStyle/>
          <a:p>
            <a:fld id="{4228E7C6-627A-AD4E-B6E8-686F1EBF7B4F}" type="datetimeFigureOut">
              <a:rPr lang="en-US" smtClean="0"/>
              <a:t>8/14/24</a:t>
            </a:fld>
            <a:endParaRPr lang="en-US"/>
          </a:p>
        </p:txBody>
      </p:sp>
      <p:sp>
        <p:nvSpPr>
          <p:cNvPr id="6" name="Footer Placeholder 5">
            <a:extLst>
              <a:ext uri="{FF2B5EF4-FFF2-40B4-BE49-F238E27FC236}">
                <a16:creationId xmlns:a16="http://schemas.microsoft.com/office/drawing/2014/main" id="{1DBC64DD-3908-6744-9FD7-51A7B35264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D4785D-B673-1E4B-9F99-D5C1FFE4754E}"/>
              </a:ext>
            </a:extLst>
          </p:cNvPr>
          <p:cNvSpPr>
            <a:spLocks noGrp="1"/>
          </p:cNvSpPr>
          <p:nvPr>
            <p:ph type="sldNum" sz="quarter" idx="12"/>
          </p:nvPr>
        </p:nvSpPr>
        <p:spPr/>
        <p:txBody>
          <a:bodyPr/>
          <a:lstStyle/>
          <a:p>
            <a:fld id="{576B719D-F70B-4F4B-9CEE-85A1F4F5898F}" type="slidenum">
              <a:rPr lang="en-US" smtClean="0"/>
              <a:t>‹#›</a:t>
            </a:fld>
            <a:endParaRPr lang="en-US"/>
          </a:p>
        </p:txBody>
      </p:sp>
    </p:spTree>
    <p:extLst>
      <p:ext uri="{BB962C8B-B14F-4D97-AF65-F5344CB8AC3E}">
        <p14:creationId xmlns:p14="http://schemas.microsoft.com/office/powerpoint/2010/main" val="1265433510"/>
      </p:ext>
    </p:extLst>
  </p:cSld>
  <p:clrMapOvr>
    <a:masterClrMapping/>
  </p:clrMapOvr>
  <mc:AlternateContent xmlns:mc="http://schemas.openxmlformats.org/markup-compatibility/2006" xmlns:p14="http://schemas.microsoft.com/office/powerpoint/2010/main">
    <mc:Choice Requires="p14">
      <p:transition spd="slow" p14:dur="10000" advClick="0" advTm="6000"/>
    </mc:Choice>
    <mc:Fallback xmlns="">
      <p:transition spd="slow" advClick="0" advTm="6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63D73-62EE-5F48-AE82-EE0E01D5F8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C575FAF-87EB-5244-8197-47AB7385E1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839AA6-5C03-3748-A21A-AAB95BC82D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3543AA7-C965-2C4F-BAE8-78D83A2C5F69}"/>
              </a:ext>
            </a:extLst>
          </p:cNvPr>
          <p:cNvSpPr>
            <a:spLocks noGrp="1"/>
          </p:cNvSpPr>
          <p:nvPr>
            <p:ph type="dt" sz="half" idx="10"/>
          </p:nvPr>
        </p:nvSpPr>
        <p:spPr/>
        <p:txBody>
          <a:bodyPr/>
          <a:lstStyle/>
          <a:p>
            <a:fld id="{4228E7C6-627A-AD4E-B6E8-686F1EBF7B4F}" type="datetimeFigureOut">
              <a:rPr lang="en-US" smtClean="0"/>
              <a:t>8/14/24</a:t>
            </a:fld>
            <a:endParaRPr lang="en-US"/>
          </a:p>
        </p:txBody>
      </p:sp>
      <p:sp>
        <p:nvSpPr>
          <p:cNvPr id="6" name="Footer Placeholder 5">
            <a:extLst>
              <a:ext uri="{FF2B5EF4-FFF2-40B4-BE49-F238E27FC236}">
                <a16:creationId xmlns:a16="http://schemas.microsoft.com/office/drawing/2014/main" id="{BC0259D6-A97E-4843-9D1B-C7FF6DAB5C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03C76D-405B-8140-8C06-C37A8E277DA4}"/>
              </a:ext>
            </a:extLst>
          </p:cNvPr>
          <p:cNvSpPr>
            <a:spLocks noGrp="1"/>
          </p:cNvSpPr>
          <p:nvPr>
            <p:ph type="sldNum" sz="quarter" idx="12"/>
          </p:nvPr>
        </p:nvSpPr>
        <p:spPr/>
        <p:txBody>
          <a:bodyPr/>
          <a:lstStyle/>
          <a:p>
            <a:fld id="{576B719D-F70B-4F4B-9CEE-85A1F4F5898F}" type="slidenum">
              <a:rPr lang="en-US" smtClean="0"/>
              <a:t>‹#›</a:t>
            </a:fld>
            <a:endParaRPr lang="en-US"/>
          </a:p>
        </p:txBody>
      </p:sp>
    </p:spTree>
    <p:extLst>
      <p:ext uri="{BB962C8B-B14F-4D97-AF65-F5344CB8AC3E}">
        <p14:creationId xmlns:p14="http://schemas.microsoft.com/office/powerpoint/2010/main" val="617506059"/>
      </p:ext>
    </p:extLst>
  </p:cSld>
  <p:clrMapOvr>
    <a:masterClrMapping/>
  </p:clrMapOvr>
  <mc:AlternateContent xmlns:mc="http://schemas.openxmlformats.org/markup-compatibility/2006" xmlns:p14="http://schemas.microsoft.com/office/powerpoint/2010/main">
    <mc:Choice Requires="p14">
      <p:transition spd="slow" p14:dur="10000" advClick="0" advTm="6000"/>
    </mc:Choice>
    <mc:Fallback xmlns="">
      <p:transition spd="slow" advClick="0" advTm="6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B45EAF-DA68-BC43-8004-C5BA545C4A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FB890A-9C22-8741-AD64-D38C8D22B5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914B53-913F-FE40-8517-E5027E1EEC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28E7C6-627A-AD4E-B6E8-686F1EBF7B4F}" type="datetimeFigureOut">
              <a:rPr lang="en-US" smtClean="0"/>
              <a:t>8/14/24</a:t>
            </a:fld>
            <a:endParaRPr lang="en-US"/>
          </a:p>
        </p:txBody>
      </p:sp>
      <p:sp>
        <p:nvSpPr>
          <p:cNvPr id="5" name="Footer Placeholder 4">
            <a:extLst>
              <a:ext uri="{FF2B5EF4-FFF2-40B4-BE49-F238E27FC236}">
                <a16:creationId xmlns:a16="http://schemas.microsoft.com/office/drawing/2014/main" id="{2333D1EF-2AFB-B245-82CE-80B4F64E7B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610CEC3-1E2B-2640-A25B-01DA364772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6B719D-F70B-4F4B-9CEE-85A1F4F5898F}" type="slidenum">
              <a:rPr lang="en-US" smtClean="0"/>
              <a:t>‹#›</a:t>
            </a:fld>
            <a:endParaRPr lang="en-US"/>
          </a:p>
        </p:txBody>
      </p:sp>
    </p:spTree>
    <p:extLst>
      <p:ext uri="{BB962C8B-B14F-4D97-AF65-F5344CB8AC3E}">
        <p14:creationId xmlns:p14="http://schemas.microsoft.com/office/powerpoint/2010/main" val="4181379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0000" advClick="0" advTm="6000"/>
    </mc:Choice>
    <mc:Fallback xmlns="">
      <p:transition spd="slow" advClick="0" advTm="6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4AB35D5-282B-2747-B455-7EDFA0E86CBF}"/>
              </a:ext>
            </a:extLst>
          </p:cNvPr>
          <p:cNvSpPr>
            <a:spLocks noGrp="1"/>
          </p:cNvSpPr>
          <p:nvPr>
            <p:ph type="subTitle" idx="1"/>
          </p:nvPr>
        </p:nvSpPr>
        <p:spPr>
          <a:xfrm>
            <a:off x="1225147" y="5713433"/>
            <a:ext cx="9469176" cy="792253"/>
          </a:xfrm>
          <a:solidFill>
            <a:schemeClr val="bg1"/>
          </a:solidFill>
        </p:spPr>
        <p:txBody>
          <a:bodyPr>
            <a:normAutofit/>
          </a:bodyPr>
          <a:lstStyle/>
          <a:p>
            <a:r>
              <a:rPr lang="en-US" sz="4000" b="1" dirty="0">
                <a:solidFill>
                  <a:srgbClr val="002060"/>
                </a:solidFill>
              </a:rPr>
              <a:t>River Navigation Image Guidance </a:t>
            </a:r>
          </a:p>
        </p:txBody>
      </p:sp>
      <p:pic>
        <p:nvPicPr>
          <p:cNvPr id="5" name="Picture 4">
            <a:extLst>
              <a:ext uri="{FF2B5EF4-FFF2-40B4-BE49-F238E27FC236}">
                <a16:creationId xmlns:a16="http://schemas.microsoft.com/office/drawing/2014/main" id="{883ABACA-2033-F24B-AF68-36D320586D7F}"/>
              </a:ext>
            </a:extLst>
          </p:cNvPr>
          <p:cNvPicPr>
            <a:picLocks noChangeAspect="1"/>
          </p:cNvPicPr>
          <p:nvPr/>
        </p:nvPicPr>
        <p:blipFill rotWithShape="1">
          <a:blip r:embed="rId2"/>
          <a:srcRect t="13804" b="42588"/>
          <a:stretch/>
        </p:blipFill>
        <p:spPr>
          <a:xfrm>
            <a:off x="1410800" y="0"/>
            <a:ext cx="9097870" cy="5607685"/>
          </a:xfrm>
          <a:prstGeom prst="rect">
            <a:avLst/>
          </a:prstGeom>
        </p:spPr>
      </p:pic>
    </p:spTree>
    <p:extLst>
      <p:ext uri="{BB962C8B-B14F-4D97-AF65-F5344CB8AC3E}">
        <p14:creationId xmlns:p14="http://schemas.microsoft.com/office/powerpoint/2010/main" val="2054395427"/>
      </p:ext>
    </p:extLst>
  </p:cSld>
  <p:clrMapOvr>
    <a:masterClrMapping/>
  </p:clrMapOvr>
  <mc:AlternateContent xmlns:mc="http://schemas.openxmlformats.org/markup-compatibility/2006" xmlns:p14="http://schemas.microsoft.com/office/powerpoint/2010/main">
    <mc:Choice Requires="p14">
      <p:transition spd="slow" p14:dur="10000" advClick="0" advTm="6000"/>
    </mc:Choice>
    <mc:Fallback xmlns="">
      <p:transition spd="slow" advClick="0" advTm="6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3BA45-9C50-B042-B731-6004F2DFDEF3}"/>
              </a:ext>
            </a:extLst>
          </p:cNvPr>
          <p:cNvSpPr>
            <a:spLocks noGrp="1"/>
          </p:cNvSpPr>
          <p:nvPr>
            <p:ph type="title"/>
          </p:nvPr>
        </p:nvSpPr>
        <p:spPr>
          <a:xfrm>
            <a:off x="408791" y="97561"/>
            <a:ext cx="11542955" cy="1325563"/>
          </a:xfrm>
        </p:spPr>
        <p:txBody>
          <a:bodyPr>
            <a:normAutofit/>
          </a:bodyPr>
          <a:lstStyle/>
          <a:p>
            <a:pPr algn="ctr"/>
            <a:r>
              <a:rPr lang="en-US" sz="2400" dirty="0"/>
              <a:t>Continue on the </a:t>
            </a:r>
            <a:r>
              <a:rPr lang="en-US" sz="2400" b="1" dirty="0"/>
              <a:t>left of the river after island to the canoe club </a:t>
            </a:r>
            <a:r>
              <a:rPr lang="en-US" sz="2400" dirty="0"/>
              <a:t>within the channel marked for the race.  Sailing boats and other river traffic will all be on the right of the river</a:t>
            </a:r>
          </a:p>
        </p:txBody>
      </p:sp>
      <p:pic>
        <p:nvPicPr>
          <p:cNvPr id="5" name="Content Placeholder 4">
            <a:extLst>
              <a:ext uri="{FF2B5EF4-FFF2-40B4-BE49-F238E27FC236}">
                <a16:creationId xmlns:a16="http://schemas.microsoft.com/office/drawing/2014/main" id="{96FAE304-0555-6D4D-80AC-D6ED04F7B243}"/>
              </a:ext>
            </a:extLst>
          </p:cNvPr>
          <p:cNvPicPr>
            <a:picLocks noGrp="1" noChangeAspect="1"/>
          </p:cNvPicPr>
          <p:nvPr>
            <p:ph idx="1"/>
          </p:nvPr>
        </p:nvPicPr>
        <p:blipFill rotWithShape="1">
          <a:blip r:embed="rId2"/>
          <a:srcRect l="3010" t="8440" r="33947" b="54786"/>
          <a:stretch/>
        </p:blipFill>
        <p:spPr>
          <a:xfrm>
            <a:off x="-73002" y="1155560"/>
            <a:ext cx="12338004" cy="5397877"/>
          </a:xfrm>
        </p:spPr>
      </p:pic>
      <p:sp>
        <p:nvSpPr>
          <p:cNvPr id="6" name="TextBox 5">
            <a:extLst>
              <a:ext uri="{FF2B5EF4-FFF2-40B4-BE49-F238E27FC236}">
                <a16:creationId xmlns:a16="http://schemas.microsoft.com/office/drawing/2014/main" id="{65C0E1F5-4B58-5243-822A-682FBDAB0B33}"/>
              </a:ext>
            </a:extLst>
          </p:cNvPr>
          <p:cNvSpPr txBox="1"/>
          <p:nvPr/>
        </p:nvSpPr>
        <p:spPr>
          <a:xfrm>
            <a:off x="4220307" y="1690688"/>
            <a:ext cx="3064748" cy="1077218"/>
          </a:xfrm>
          <a:prstGeom prst="rect">
            <a:avLst/>
          </a:prstGeom>
          <a:solidFill>
            <a:schemeClr val="bg1"/>
          </a:solidFill>
        </p:spPr>
        <p:txBody>
          <a:bodyPr wrap="square" rtlCol="0">
            <a:spAutoFit/>
          </a:bodyPr>
          <a:lstStyle/>
          <a:p>
            <a:pPr algn="ctr"/>
            <a:r>
              <a:rPr lang="en-US" sz="3200" dirty="0"/>
              <a:t>Stevens Eyot </a:t>
            </a:r>
          </a:p>
          <a:p>
            <a:pPr algn="ctr"/>
            <a:r>
              <a:rPr lang="en-US" sz="3200" dirty="0"/>
              <a:t>Downstream</a:t>
            </a:r>
          </a:p>
        </p:txBody>
      </p:sp>
    </p:spTree>
    <p:extLst>
      <p:ext uri="{BB962C8B-B14F-4D97-AF65-F5344CB8AC3E}">
        <p14:creationId xmlns:p14="http://schemas.microsoft.com/office/powerpoint/2010/main" val="1230977714"/>
      </p:ext>
    </p:extLst>
  </p:cSld>
  <p:clrMapOvr>
    <a:masterClrMapping/>
  </p:clrMapOvr>
  <mc:AlternateContent xmlns:mc="http://schemas.openxmlformats.org/markup-compatibility/2006" xmlns:p14="http://schemas.microsoft.com/office/powerpoint/2010/main">
    <mc:Choice Requires="p14">
      <p:transition spd="slow" p14:dur="10000" advClick="0" advTm="6000"/>
    </mc:Choice>
    <mc:Fallback xmlns="">
      <p:transition spd="slow" advClick="0" advTm="6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662F2E-949C-D24A-B870-2ABE567275A1}"/>
              </a:ext>
            </a:extLst>
          </p:cNvPr>
          <p:cNvPicPr>
            <a:picLocks noChangeAspect="1"/>
          </p:cNvPicPr>
          <p:nvPr/>
        </p:nvPicPr>
        <p:blipFill>
          <a:blip r:embed="rId2"/>
          <a:stretch>
            <a:fillRect/>
          </a:stretch>
        </p:blipFill>
        <p:spPr>
          <a:xfrm>
            <a:off x="3674090" y="0"/>
            <a:ext cx="4843819" cy="6858000"/>
          </a:xfrm>
          <a:prstGeom prst="rect">
            <a:avLst/>
          </a:prstGeom>
        </p:spPr>
      </p:pic>
      <p:sp>
        <p:nvSpPr>
          <p:cNvPr id="2" name="TextBox 1">
            <a:extLst>
              <a:ext uri="{FF2B5EF4-FFF2-40B4-BE49-F238E27FC236}">
                <a16:creationId xmlns:a16="http://schemas.microsoft.com/office/drawing/2014/main" id="{14E1269C-7C3D-234C-A9ED-6F45FEADE282}"/>
              </a:ext>
            </a:extLst>
          </p:cNvPr>
          <p:cNvSpPr txBox="1"/>
          <p:nvPr/>
        </p:nvSpPr>
        <p:spPr>
          <a:xfrm>
            <a:off x="7045035" y="5082640"/>
            <a:ext cx="1110343" cy="246221"/>
          </a:xfrm>
          <a:prstGeom prst="rect">
            <a:avLst/>
          </a:prstGeom>
          <a:noFill/>
        </p:spPr>
        <p:txBody>
          <a:bodyPr wrap="square" rtlCol="0">
            <a:spAutoFit/>
          </a:bodyPr>
          <a:lstStyle/>
          <a:p>
            <a:r>
              <a:rPr lang="en-US" sz="1000" b="1" dirty="0">
                <a:solidFill>
                  <a:srgbClr val="FF0000"/>
                </a:solidFill>
              </a:rPr>
              <a:t>Turn buoy Race 2</a:t>
            </a:r>
          </a:p>
        </p:txBody>
      </p:sp>
      <p:sp>
        <p:nvSpPr>
          <p:cNvPr id="4" name="Rectangle 3">
            <a:extLst>
              <a:ext uri="{FF2B5EF4-FFF2-40B4-BE49-F238E27FC236}">
                <a16:creationId xmlns:a16="http://schemas.microsoft.com/office/drawing/2014/main" id="{D2F83143-EFC6-3049-89D9-9666B2C1B32B}"/>
              </a:ext>
            </a:extLst>
          </p:cNvPr>
          <p:cNvSpPr/>
          <p:nvPr/>
        </p:nvSpPr>
        <p:spPr>
          <a:xfrm>
            <a:off x="6834249" y="5432960"/>
            <a:ext cx="718457" cy="71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B49DEE01-ACAA-184A-9E90-D0B449D2BF7C}"/>
              </a:ext>
            </a:extLst>
          </p:cNvPr>
          <p:cNvCxnSpPr>
            <a:cxnSpLocks/>
            <a:stCxn id="2" idx="1"/>
          </p:cNvCxnSpPr>
          <p:nvPr/>
        </p:nvCxnSpPr>
        <p:spPr>
          <a:xfrm flipH="1" flipV="1">
            <a:off x="6834249" y="5201393"/>
            <a:ext cx="210786" cy="435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6416720"/>
      </p:ext>
    </p:extLst>
  </p:cSld>
  <p:clrMapOvr>
    <a:masterClrMapping/>
  </p:clrMapOvr>
  <mc:AlternateContent xmlns:mc="http://schemas.openxmlformats.org/markup-compatibility/2006" xmlns:p14="http://schemas.microsoft.com/office/powerpoint/2010/main">
    <mc:Choice Requires="p14">
      <p:transition spd="slow" p14:dur="10000" advClick="0" advTm="6000"/>
    </mc:Choice>
    <mc:Fallback xmlns="">
      <p:transition spd="slow" advClick="0" advTm="6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46450-102A-8949-AA94-0CC4A516A471}"/>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012A1F1C-1B91-A04C-8E7F-5DF7E74426E3}"/>
              </a:ext>
            </a:extLst>
          </p:cNvPr>
          <p:cNvPicPr>
            <a:picLocks noGrp="1" noChangeAspect="1"/>
          </p:cNvPicPr>
          <p:nvPr>
            <p:ph idx="1"/>
          </p:nvPr>
        </p:nvPicPr>
        <p:blipFill>
          <a:blip r:embed="rId2"/>
          <a:stretch>
            <a:fillRect/>
          </a:stretch>
        </p:blipFill>
        <p:spPr>
          <a:xfrm>
            <a:off x="36653" y="152079"/>
            <a:ext cx="12155347" cy="6816452"/>
          </a:xfrm>
        </p:spPr>
      </p:pic>
      <p:sp>
        <p:nvSpPr>
          <p:cNvPr id="6" name="TextBox 5">
            <a:extLst>
              <a:ext uri="{FF2B5EF4-FFF2-40B4-BE49-F238E27FC236}">
                <a16:creationId xmlns:a16="http://schemas.microsoft.com/office/drawing/2014/main" id="{FA0349C3-C84A-FA4C-8F24-7F0CA4A6502C}"/>
              </a:ext>
            </a:extLst>
          </p:cNvPr>
          <p:cNvSpPr txBox="1"/>
          <p:nvPr/>
        </p:nvSpPr>
        <p:spPr>
          <a:xfrm>
            <a:off x="3637503" y="735518"/>
            <a:ext cx="4049486" cy="584775"/>
          </a:xfrm>
          <a:prstGeom prst="rect">
            <a:avLst/>
          </a:prstGeom>
          <a:solidFill>
            <a:schemeClr val="bg1"/>
          </a:solidFill>
        </p:spPr>
        <p:txBody>
          <a:bodyPr wrap="square" rtlCol="0">
            <a:spAutoFit/>
          </a:bodyPr>
          <a:lstStyle/>
          <a:p>
            <a:r>
              <a:rPr lang="en-US" sz="3200" dirty="0"/>
              <a:t>Stevens Eyot Upstream</a:t>
            </a:r>
          </a:p>
        </p:txBody>
      </p:sp>
    </p:spTree>
    <p:extLst>
      <p:ext uri="{BB962C8B-B14F-4D97-AF65-F5344CB8AC3E}">
        <p14:creationId xmlns:p14="http://schemas.microsoft.com/office/powerpoint/2010/main" val="2170081377"/>
      </p:ext>
    </p:extLst>
  </p:cSld>
  <p:clrMapOvr>
    <a:masterClrMapping/>
  </p:clrMapOvr>
  <mc:AlternateContent xmlns:mc="http://schemas.openxmlformats.org/markup-compatibility/2006" xmlns:p14="http://schemas.microsoft.com/office/powerpoint/2010/main">
    <mc:Choice Requires="p14">
      <p:transition spd="slow" p14:dur="10000" advClick="0" advTm="6000"/>
    </mc:Choice>
    <mc:Fallback xmlns="">
      <p:transition spd="slow" advClick="0" advTm="6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96597-D316-C944-8409-44AF82FAFE3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91B0631-1E5C-E24A-BFAE-35AD185421EB}"/>
              </a:ext>
            </a:extLst>
          </p:cNvPr>
          <p:cNvPicPr>
            <a:picLocks noGrp="1" noChangeAspect="1"/>
          </p:cNvPicPr>
          <p:nvPr>
            <p:ph idx="1"/>
          </p:nvPr>
        </p:nvPicPr>
        <p:blipFill>
          <a:blip r:embed="rId2"/>
          <a:stretch>
            <a:fillRect/>
          </a:stretch>
        </p:blipFill>
        <p:spPr>
          <a:xfrm>
            <a:off x="190919" y="279927"/>
            <a:ext cx="11667950" cy="6578073"/>
          </a:xfrm>
        </p:spPr>
      </p:pic>
      <p:sp>
        <p:nvSpPr>
          <p:cNvPr id="6" name="TextBox 5">
            <a:extLst>
              <a:ext uri="{FF2B5EF4-FFF2-40B4-BE49-F238E27FC236}">
                <a16:creationId xmlns:a16="http://schemas.microsoft.com/office/drawing/2014/main" id="{38E4982A-3F88-CD49-B4C1-BAC006168FFB}"/>
              </a:ext>
            </a:extLst>
          </p:cNvPr>
          <p:cNvSpPr txBox="1"/>
          <p:nvPr/>
        </p:nvSpPr>
        <p:spPr>
          <a:xfrm>
            <a:off x="3788227" y="1237277"/>
            <a:ext cx="4632291" cy="1077218"/>
          </a:xfrm>
          <a:prstGeom prst="rect">
            <a:avLst/>
          </a:prstGeom>
          <a:solidFill>
            <a:schemeClr val="bg1"/>
          </a:solidFill>
        </p:spPr>
        <p:txBody>
          <a:bodyPr wrap="square" rtlCol="0">
            <a:spAutoFit/>
          </a:bodyPr>
          <a:lstStyle/>
          <a:p>
            <a:pPr algn="ctr"/>
            <a:r>
              <a:rPr lang="en-US" sz="3200" dirty="0"/>
              <a:t>Kingston Railway Bridge Upstream</a:t>
            </a:r>
          </a:p>
        </p:txBody>
      </p:sp>
    </p:spTree>
    <p:extLst>
      <p:ext uri="{BB962C8B-B14F-4D97-AF65-F5344CB8AC3E}">
        <p14:creationId xmlns:p14="http://schemas.microsoft.com/office/powerpoint/2010/main" val="1100749153"/>
      </p:ext>
    </p:extLst>
  </p:cSld>
  <p:clrMapOvr>
    <a:masterClrMapping/>
  </p:clrMapOvr>
  <mc:AlternateContent xmlns:mc="http://schemas.openxmlformats.org/markup-compatibility/2006" xmlns:p14="http://schemas.microsoft.com/office/powerpoint/2010/main">
    <mc:Choice Requires="p14">
      <p:transition spd="slow" p14:dur="10000" advClick="0" advTm="6000"/>
    </mc:Choice>
    <mc:Fallback xmlns="">
      <p:transition spd="slow" advClick="0" advTm="6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8F5E2-0C4C-AB46-B20A-215EC5D5595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42C85D9-759E-FC4F-B4F3-0BAC6BBFBC5D}"/>
              </a:ext>
            </a:extLst>
          </p:cNvPr>
          <p:cNvPicPr>
            <a:picLocks noGrp="1" noChangeAspect="1"/>
          </p:cNvPicPr>
          <p:nvPr>
            <p:ph idx="1"/>
          </p:nvPr>
        </p:nvPicPr>
        <p:blipFill>
          <a:blip r:embed="rId2"/>
          <a:stretch>
            <a:fillRect/>
          </a:stretch>
        </p:blipFill>
        <p:spPr>
          <a:xfrm>
            <a:off x="-212978" y="1406770"/>
            <a:ext cx="12617956" cy="3740176"/>
          </a:xfrm>
        </p:spPr>
      </p:pic>
      <p:sp>
        <p:nvSpPr>
          <p:cNvPr id="6" name="TextBox 5">
            <a:extLst>
              <a:ext uri="{FF2B5EF4-FFF2-40B4-BE49-F238E27FC236}">
                <a16:creationId xmlns:a16="http://schemas.microsoft.com/office/drawing/2014/main" id="{4EC80418-E828-E446-B1E9-CC34884A77CB}"/>
              </a:ext>
            </a:extLst>
          </p:cNvPr>
          <p:cNvSpPr txBox="1"/>
          <p:nvPr/>
        </p:nvSpPr>
        <p:spPr>
          <a:xfrm>
            <a:off x="3779854" y="1690688"/>
            <a:ext cx="4632291" cy="1077218"/>
          </a:xfrm>
          <a:prstGeom prst="rect">
            <a:avLst/>
          </a:prstGeom>
          <a:solidFill>
            <a:schemeClr val="bg1"/>
          </a:solidFill>
        </p:spPr>
        <p:txBody>
          <a:bodyPr wrap="square" rtlCol="0">
            <a:spAutoFit/>
          </a:bodyPr>
          <a:lstStyle/>
          <a:p>
            <a:pPr algn="ctr"/>
            <a:r>
              <a:rPr lang="en-US" sz="3200" dirty="0"/>
              <a:t>Kingston Road Bridge Upstream</a:t>
            </a:r>
          </a:p>
        </p:txBody>
      </p:sp>
    </p:spTree>
    <p:extLst>
      <p:ext uri="{BB962C8B-B14F-4D97-AF65-F5344CB8AC3E}">
        <p14:creationId xmlns:p14="http://schemas.microsoft.com/office/powerpoint/2010/main" val="1532351874"/>
      </p:ext>
    </p:extLst>
  </p:cSld>
  <p:clrMapOvr>
    <a:masterClrMapping/>
  </p:clrMapOvr>
  <mc:AlternateContent xmlns:mc="http://schemas.openxmlformats.org/markup-compatibility/2006" xmlns:p14="http://schemas.microsoft.com/office/powerpoint/2010/main">
    <mc:Choice Requires="p14">
      <p:transition spd="slow" p14:dur="10000" advClick="0" advTm="6000"/>
    </mc:Choice>
    <mc:Fallback xmlns="">
      <p:transition spd="slow" advClick="0" advTm="6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6B91B-AB62-494E-BBAD-932CE7D2C4B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1CA9C1D-6F36-6E4E-9DF2-8CBE47F38817}"/>
              </a:ext>
            </a:extLst>
          </p:cNvPr>
          <p:cNvPicPr>
            <a:picLocks noGrp="1" noChangeAspect="1"/>
          </p:cNvPicPr>
          <p:nvPr>
            <p:ph idx="1"/>
          </p:nvPr>
        </p:nvPicPr>
        <p:blipFill>
          <a:blip r:embed="rId2"/>
          <a:stretch>
            <a:fillRect/>
          </a:stretch>
        </p:blipFill>
        <p:spPr>
          <a:xfrm>
            <a:off x="-151968" y="0"/>
            <a:ext cx="12343968" cy="6934814"/>
          </a:xfrm>
        </p:spPr>
      </p:pic>
      <p:sp>
        <p:nvSpPr>
          <p:cNvPr id="6" name="TextBox 5">
            <a:extLst>
              <a:ext uri="{FF2B5EF4-FFF2-40B4-BE49-F238E27FC236}">
                <a16:creationId xmlns:a16="http://schemas.microsoft.com/office/drawing/2014/main" id="{CB937EF1-D619-2C4D-963A-6DE86D72D09F}"/>
              </a:ext>
            </a:extLst>
          </p:cNvPr>
          <p:cNvSpPr txBox="1"/>
          <p:nvPr/>
        </p:nvSpPr>
        <p:spPr>
          <a:xfrm>
            <a:off x="3165232" y="1398300"/>
            <a:ext cx="3607358" cy="1077218"/>
          </a:xfrm>
          <a:prstGeom prst="rect">
            <a:avLst/>
          </a:prstGeom>
          <a:solidFill>
            <a:schemeClr val="bg1"/>
          </a:solidFill>
        </p:spPr>
        <p:txBody>
          <a:bodyPr wrap="square" rtlCol="0">
            <a:spAutoFit/>
          </a:bodyPr>
          <a:lstStyle/>
          <a:p>
            <a:pPr algn="ctr"/>
            <a:r>
              <a:rPr lang="en-US" sz="3200" dirty="0"/>
              <a:t>Ravens </a:t>
            </a:r>
            <a:r>
              <a:rPr lang="en-US" sz="3200" dirty="0" err="1"/>
              <a:t>Ait</a:t>
            </a:r>
            <a:r>
              <a:rPr lang="en-US" sz="3200" dirty="0"/>
              <a:t> </a:t>
            </a:r>
          </a:p>
          <a:p>
            <a:pPr algn="ctr"/>
            <a:r>
              <a:rPr lang="en-US" sz="3200" dirty="0"/>
              <a:t>Upstream</a:t>
            </a:r>
          </a:p>
        </p:txBody>
      </p:sp>
    </p:spTree>
    <p:extLst>
      <p:ext uri="{BB962C8B-B14F-4D97-AF65-F5344CB8AC3E}">
        <p14:creationId xmlns:p14="http://schemas.microsoft.com/office/powerpoint/2010/main" val="2174766653"/>
      </p:ext>
    </p:extLst>
  </p:cSld>
  <p:clrMapOvr>
    <a:masterClrMapping/>
  </p:clrMapOvr>
  <mc:AlternateContent xmlns:mc="http://schemas.openxmlformats.org/markup-compatibility/2006" xmlns:p14="http://schemas.microsoft.com/office/powerpoint/2010/main">
    <mc:Choice Requires="p14">
      <p:transition spd="slow" p14:dur="10000" advClick="0" advTm="6000"/>
    </mc:Choice>
    <mc:Fallback xmlns="">
      <p:transition spd="slow" advClick="0" advTm="6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3912B-08DD-A14F-8C1A-101464E8B2C5}"/>
              </a:ext>
            </a:extLst>
          </p:cNvPr>
          <p:cNvSpPr>
            <a:spLocks noGrp="1"/>
          </p:cNvSpPr>
          <p:nvPr>
            <p:ph type="title"/>
          </p:nvPr>
        </p:nvSpPr>
        <p:spPr/>
        <p:txBody>
          <a:bodyPr/>
          <a:lstStyle/>
          <a:p>
            <a:r>
              <a:rPr lang="en-US" dirty="0"/>
              <a:t>Turn at Hampton Court</a:t>
            </a:r>
          </a:p>
        </p:txBody>
      </p:sp>
      <p:pic>
        <p:nvPicPr>
          <p:cNvPr id="5" name="Content Placeholder 4">
            <a:extLst>
              <a:ext uri="{FF2B5EF4-FFF2-40B4-BE49-F238E27FC236}">
                <a16:creationId xmlns:a16="http://schemas.microsoft.com/office/drawing/2014/main" id="{48CF59B9-D78F-DA42-8C0F-318A2062E036}"/>
              </a:ext>
            </a:extLst>
          </p:cNvPr>
          <p:cNvPicPr>
            <a:picLocks noGrp="1" noChangeAspect="1"/>
          </p:cNvPicPr>
          <p:nvPr>
            <p:ph idx="1"/>
          </p:nvPr>
        </p:nvPicPr>
        <p:blipFill>
          <a:blip r:embed="rId2"/>
          <a:stretch>
            <a:fillRect/>
          </a:stretch>
        </p:blipFill>
        <p:spPr>
          <a:xfrm>
            <a:off x="0" y="1702985"/>
            <a:ext cx="12192000" cy="5084885"/>
          </a:xfrm>
        </p:spPr>
      </p:pic>
      <p:sp>
        <p:nvSpPr>
          <p:cNvPr id="3" name="TextBox 2">
            <a:extLst>
              <a:ext uri="{FF2B5EF4-FFF2-40B4-BE49-F238E27FC236}">
                <a16:creationId xmlns:a16="http://schemas.microsoft.com/office/drawing/2014/main" id="{20A355AD-94BA-FA42-80EF-6E69F39391E0}"/>
              </a:ext>
            </a:extLst>
          </p:cNvPr>
          <p:cNvSpPr txBox="1"/>
          <p:nvPr/>
        </p:nvSpPr>
        <p:spPr>
          <a:xfrm>
            <a:off x="5315577" y="2579190"/>
            <a:ext cx="2321170" cy="707886"/>
          </a:xfrm>
          <a:prstGeom prst="rect">
            <a:avLst/>
          </a:prstGeom>
          <a:noFill/>
        </p:spPr>
        <p:txBody>
          <a:bodyPr wrap="square" rtlCol="0">
            <a:spAutoFit/>
          </a:bodyPr>
          <a:lstStyle/>
          <a:p>
            <a:pPr algn="ctr"/>
            <a:r>
              <a:rPr lang="en-US" sz="2000" b="1" dirty="0"/>
              <a:t>Anticipated position of turn buoy</a:t>
            </a:r>
          </a:p>
        </p:txBody>
      </p:sp>
      <p:cxnSp>
        <p:nvCxnSpPr>
          <p:cNvPr id="11" name="Straight Arrow Connector 10">
            <a:extLst>
              <a:ext uri="{FF2B5EF4-FFF2-40B4-BE49-F238E27FC236}">
                <a16:creationId xmlns:a16="http://schemas.microsoft.com/office/drawing/2014/main" id="{63DB4B7C-37D4-A645-A08C-3A2C14B39A53}"/>
              </a:ext>
            </a:extLst>
          </p:cNvPr>
          <p:cNvCxnSpPr>
            <a:cxnSpLocks/>
          </p:cNvCxnSpPr>
          <p:nvPr/>
        </p:nvCxnSpPr>
        <p:spPr>
          <a:xfrm>
            <a:off x="6290268" y="3225521"/>
            <a:ext cx="0" cy="2039815"/>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6" name="Oval 5">
            <a:extLst>
              <a:ext uri="{FF2B5EF4-FFF2-40B4-BE49-F238E27FC236}">
                <a16:creationId xmlns:a16="http://schemas.microsoft.com/office/drawing/2014/main" id="{3999E2D0-5B71-4C4B-B9B9-050CEFD5D2F0}"/>
              </a:ext>
            </a:extLst>
          </p:cNvPr>
          <p:cNvSpPr/>
          <p:nvPr/>
        </p:nvSpPr>
        <p:spPr>
          <a:xfrm>
            <a:off x="6134518" y="4902527"/>
            <a:ext cx="341644" cy="401934"/>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2E5FF2EC-269D-0444-A40E-4C4FF8628EFC}"/>
              </a:ext>
            </a:extLst>
          </p:cNvPr>
          <p:cNvSpPr txBox="1"/>
          <p:nvPr/>
        </p:nvSpPr>
        <p:spPr>
          <a:xfrm>
            <a:off x="0" y="6141539"/>
            <a:ext cx="12192000" cy="707886"/>
          </a:xfrm>
          <a:prstGeom prst="rect">
            <a:avLst/>
          </a:prstGeom>
          <a:solidFill>
            <a:schemeClr val="bg1"/>
          </a:solidFill>
        </p:spPr>
        <p:txBody>
          <a:bodyPr wrap="square" rtlCol="0">
            <a:spAutoFit/>
          </a:bodyPr>
          <a:lstStyle/>
          <a:p>
            <a:pPr algn="ctr"/>
            <a:r>
              <a:rPr lang="en-US" sz="2000" dirty="0"/>
              <a:t>If there is an overlap heading into the turn (on reaching the flag on the right-hand bank) the crew that is ahead has priority and other craft must give way. (Safety Rule 7)</a:t>
            </a:r>
          </a:p>
        </p:txBody>
      </p:sp>
    </p:spTree>
    <p:extLst>
      <p:ext uri="{BB962C8B-B14F-4D97-AF65-F5344CB8AC3E}">
        <p14:creationId xmlns:p14="http://schemas.microsoft.com/office/powerpoint/2010/main" val="3308848778"/>
      </p:ext>
    </p:extLst>
  </p:cSld>
  <p:clrMapOvr>
    <a:masterClrMapping/>
  </p:clrMapOvr>
  <mc:AlternateContent xmlns:mc="http://schemas.openxmlformats.org/markup-compatibility/2006" xmlns:p14="http://schemas.microsoft.com/office/powerpoint/2010/main">
    <mc:Choice Requires="p14">
      <p:transition spd="slow" p14:dur="10000" advClick="0" advTm="6000"/>
    </mc:Choice>
    <mc:Fallback xmlns="">
      <p:transition spd="slow" advClick="0" advTm="6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9EB68-F445-FD4A-AD43-88345C498B6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F9B9348-0C55-FB48-87B8-E6385BC553CD}"/>
              </a:ext>
            </a:extLst>
          </p:cNvPr>
          <p:cNvPicPr>
            <a:picLocks noGrp="1" noChangeAspect="1"/>
          </p:cNvPicPr>
          <p:nvPr>
            <p:ph idx="1"/>
          </p:nvPr>
        </p:nvPicPr>
        <p:blipFill>
          <a:blip r:embed="rId2"/>
          <a:stretch>
            <a:fillRect/>
          </a:stretch>
        </p:blipFill>
        <p:spPr>
          <a:xfrm>
            <a:off x="20973" y="-26557"/>
            <a:ext cx="12097339" cy="6884558"/>
          </a:xfrm>
        </p:spPr>
      </p:pic>
      <p:pic>
        <p:nvPicPr>
          <p:cNvPr id="6" name="Content Placeholder 4">
            <a:extLst>
              <a:ext uri="{FF2B5EF4-FFF2-40B4-BE49-F238E27FC236}">
                <a16:creationId xmlns:a16="http://schemas.microsoft.com/office/drawing/2014/main" id="{F0798602-CF01-3547-9F40-0B37CB8B8AEE}"/>
              </a:ext>
            </a:extLst>
          </p:cNvPr>
          <p:cNvPicPr>
            <a:picLocks noChangeAspect="1"/>
          </p:cNvPicPr>
          <p:nvPr/>
        </p:nvPicPr>
        <p:blipFill>
          <a:blip r:embed="rId2"/>
          <a:stretch>
            <a:fillRect/>
          </a:stretch>
        </p:blipFill>
        <p:spPr>
          <a:xfrm>
            <a:off x="0" y="0"/>
            <a:ext cx="12097339" cy="6884558"/>
          </a:xfrm>
          <a:prstGeom prst="rect">
            <a:avLst/>
          </a:prstGeom>
        </p:spPr>
      </p:pic>
      <p:sp>
        <p:nvSpPr>
          <p:cNvPr id="7" name="TextBox 6">
            <a:extLst>
              <a:ext uri="{FF2B5EF4-FFF2-40B4-BE49-F238E27FC236}">
                <a16:creationId xmlns:a16="http://schemas.microsoft.com/office/drawing/2014/main" id="{907F59A5-DA96-1C41-9A24-BBE0BF443230}"/>
              </a:ext>
            </a:extLst>
          </p:cNvPr>
          <p:cNvSpPr txBox="1"/>
          <p:nvPr/>
        </p:nvSpPr>
        <p:spPr>
          <a:xfrm>
            <a:off x="3466682" y="835592"/>
            <a:ext cx="3607358" cy="1077218"/>
          </a:xfrm>
          <a:prstGeom prst="rect">
            <a:avLst/>
          </a:prstGeom>
          <a:solidFill>
            <a:schemeClr val="bg1"/>
          </a:solidFill>
        </p:spPr>
        <p:txBody>
          <a:bodyPr wrap="square" rtlCol="0">
            <a:spAutoFit/>
          </a:bodyPr>
          <a:lstStyle/>
          <a:p>
            <a:pPr algn="ctr"/>
            <a:r>
              <a:rPr lang="en-US" sz="3200" dirty="0"/>
              <a:t>Ravens </a:t>
            </a:r>
            <a:r>
              <a:rPr lang="en-US" sz="3200"/>
              <a:t>Ait </a:t>
            </a:r>
            <a:endParaRPr lang="en-US" sz="3200" dirty="0"/>
          </a:p>
          <a:p>
            <a:pPr algn="ctr"/>
            <a:r>
              <a:rPr lang="en-US" sz="3200" dirty="0"/>
              <a:t>Downstream</a:t>
            </a:r>
          </a:p>
        </p:txBody>
      </p:sp>
    </p:spTree>
    <p:extLst>
      <p:ext uri="{BB962C8B-B14F-4D97-AF65-F5344CB8AC3E}">
        <p14:creationId xmlns:p14="http://schemas.microsoft.com/office/powerpoint/2010/main" val="2342411636"/>
      </p:ext>
    </p:extLst>
  </p:cSld>
  <p:clrMapOvr>
    <a:masterClrMapping/>
  </p:clrMapOvr>
  <mc:AlternateContent xmlns:mc="http://schemas.openxmlformats.org/markup-compatibility/2006" xmlns:p14="http://schemas.microsoft.com/office/powerpoint/2010/main">
    <mc:Choice Requires="p14">
      <p:transition spd="slow" p14:dur="10000" advClick="0" advTm="6000"/>
    </mc:Choice>
    <mc:Fallback xmlns="">
      <p:transition spd="slow" advClick="0" advTm="6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98A43-888F-F043-B5B5-3880F4E5EEC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E785540-01C0-0D42-A35C-E429017B7FAE}"/>
              </a:ext>
            </a:extLst>
          </p:cNvPr>
          <p:cNvPicPr>
            <a:picLocks noGrp="1" noChangeAspect="1"/>
          </p:cNvPicPr>
          <p:nvPr>
            <p:ph idx="1"/>
          </p:nvPr>
        </p:nvPicPr>
        <p:blipFill>
          <a:blip r:embed="rId2"/>
          <a:stretch>
            <a:fillRect/>
          </a:stretch>
        </p:blipFill>
        <p:spPr>
          <a:xfrm>
            <a:off x="52651" y="-5549"/>
            <a:ext cx="12035515" cy="6863550"/>
          </a:xfrm>
        </p:spPr>
      </p:pic>
      <p:sp>
        <p:nvSpPr>
          <p:cNvPr id="6" name="TextBox 5">
            <a:extLst>
              <a:ext uri="{FF2B5EF4-FFF2-40B4-BE49-F238E27FC236}">
                <a16:creationId xmlns:a16="http://schemas.microsoft.com/office/drawing/2014/main" id="{9E0A18B7-78E0-F84E-BD83-4C7AEADED645}"/>
              </a:ext>
            </a:extLst>
          </p:cNvPr>
          <p:cNvSpPr txBox="1"/>
          <p:nvPr/>
        </p:nvSpPr>
        <p:spPr>
          <a:xfrm>
            <a:off x="3850192" y="1429431"/>
            <a:ext cx="4632291" cy="1077218"/>
          </a:xfrm>
          <a:prstGeom prst="rect">
            <a:avLst/>
          </a:prstGeom>
          <a:solidFill>
            <a:schemeClr val="bg1"/>
          </a:solidFill>
        </p:spPr>
        <p:txBody>
          <a:bodyPr wrap="square" rtlCol="0">
            <a:spAutoFit/>
          </a:bodyPr>
          <a:lstStyle/>
          <a:p>
            <a:pPr algn="ctr"/>
            <a:r>
              <a:rPr lang="en-US" sz="3200" dirty="0"/>
              <a:t>Kingston Road Bridge Downstream</a:t>
            </a:r>
          </a:p>
        </p:txBody>
      </p:sp>
    </p:spTree>
    <p:extLst>
      <p:ext uri="{BB962C8B-B14F-4D97-AF65-F5344CB8AC3E}">
        <p14:creationId xmlns:p14="http://schemas.microsoft.com/office/powerpoint/2010/main" val="2420172423"/>
      </p:ext>
    </p:extLst>
  </p:cSld>
  <p:clrMapOvr>
    <a:masterClrMapping/>
  </p:clrMapOvr>
  <mc:AlternateContent xmlns:mc="http://schemas.openxmlformats.org/markup-compatibility/2006" xmlns:p14="http://schemas.microsoft.com/office/powerpoint/2010/main">
    <mc:Choice Requires="p14">
      <p:transition spd="slow" p14:dur="10000" advClick="0" advTm="6000"/>
    </mc:Choice>
    <mc:Fallback xmlns="">
      <p:transition spd="slow" advClick="0" advTm="6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C1D6D-2D05-8B4D-8149-10DDD10B7DA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BE47643-7F80-4C48-B086-7B2E66013368}"/>
              </a:ext>
            </a:extLst>
          </p:cNvPr>
          <p:cNvPicPr>
            <a:picLocks noGrp="1" noChangeAspect="1"/>
          </p:cNvPicPr>
          <p:nvPr>
            <p:ph idx="1"/>
          </p:nvPr>
        </p:nvPicPr>
        <p:blipFill>
          <a:blip r:embed="rId2"/>
          <a:stretch>
            <a:fillRect/>
          </a:stretch>
        </p:blipFill>
        <p:spPr>
          <a:xfrm>
            <a:off x="0" y="65571"/>
            <a:ext cx="12136327" cy="6792429"/>
          </a:xfrm>
        </p:spPr>
      </p:pic>
      <p:sp>
        <p:nvSpPr>
          <p:cNvPr id="6" name="TextBox 5">
            <a:extLst>
              <a:ext uri="{FF2B5EF4-FFF2-40B4-BE49-F238E27FC236}">
                <a16:creationId xmlns:a16="http://schemas.microsoft.com/office/drawing/2014/main" id="{794E126C-A9BC-9746-A7A4-5A26F5D4F4B1}"/>
              </a:ext>
            </a:extLst>
          </p:cNvPr>
          <p:cNvSpPr txBox="1"/>
          <p:nvPr/>
        </p:nvSpPr>
        <p:spPr>
          <a:xfrm>
            <a:off x="3779854" y="776288"/>
            <a:ext cx="4632291" cy="1077218"/>
          </a:xfrm>
          <a:prstGeom prst="rect">
            <a:avLst/>
          </a:prstGeom>
          <a:solidFill>
            <a:schemeClr val="bg1"/>
          </a:solidFill>
        </p:spPr>
        <p:txBody>
          <a:bodyPr wrap="square" rtlCol="0">
            <a:spAutoFit/>
          </a:bodyPr>
          <a:lstStyle/>
          <a:p>
            <a:pPr algn="ctr"/>
            <a:r>
              <a:rPr lang="en-US" sz="3200" dirty="0"/>
              <a:t>Kingston Rail Bridge Downstream</a:t>
            </a:r>
          </a:p>
        </p:txBody>
      </p:sp>
    </p:spTree>
    <p:extLst>
      <p:ext uri="{BB962C8B-B14F-4D97-AF65-F5344CB8AC3E}">
        <p14:creationId xmlns:p14="http://schemas.microsoft.com/office/powerpoint/2010/main" val="3196660584"/>
      </p:ext>
    </p:extLst>
  </p:cSld>
  <p:clrMapOvr>
    <a:masterClrMapping/>
  </p:clrMapOvr>
  <mc:AlternateContent xmlns:mc="http://schemas.openxmlformats.org/markup-compatibility/2006" xmlns:p14="http://schemas.microsoft.com/office/powerpoint/2010/main">
    <mc:Choice Requires="p14">
      <p:transition spd="slow" p14:dur="10000" advClick="0" advTm="6000"/>
    </mc:Choice>
    <mc:Fallback xmlns="">
      <p:transition spd="slow" advClick="0" advTm="6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TotalTime>
  <Words>119</Words>
  <Application>Microsoft Macintosh PowerPoint</Application>
  <PresentationFormat>Widescreen</PresentationFormat>
  <Paragraphs>17</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Turn at Hampton Court</vt:lpstr>
      <vt:lpstr>PowerPoint Presentation</vt:lpstr>
      <vt:lpstr>PowerPoint Presentation</vt:lpstr>
      <vt:lpstr>PowerPoint Presentation</vt:lpstr>
      <vt:lpstr>Continue on the left of the river after island to the canoe club within the channel marked for the race.  Sailing boats and other river traffic will all be on the right of the river</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Hornby</dc:creator>
  <cp:lastModifiedBy>Sue Hornby</cp:lastModifiedBy>
  <cp:revision>28</cp:revision>
  <dcterms:created xsi:type="dcterms:W3CDTF">2019-10-13T16:14:48Z</dcterms:created>
  <dcterms:modified xsi:type="dcterms:W3CDTF">2024-08-14T16:41:32Z</dcterms:modified>
</cp:coreProperties>
</file>